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3914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51" autoAdjust="0"/>
  </p:normalViewPr>
  <p:slideViewPr>
    <p:cSldViewPr snapToGrid="0">
      <p:cViewPr varScale="1">
        <p:scale>
          <a:sx n="52" d="100"/>
          <a:sy n="52" d="100"/>
        </p:scale>
        <p:origin x="174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soup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723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Lily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heating up some tomato soup for</a:t>
            </a:r>
            <a:r>
              <a:rPr lang="en-US" dirty="0" smtClean="0"/>
              <a:t> her lunch.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019411" y="1796291"/>
            <a:ext cx="7160739" cy="3388280"/>
            <a:chOff x="1060805" y="2085848"/>
            <a:chExt cx="7160739" cy="3388280"/>
          </a:xfrm>
        </p:grpSpPr>
        <p:sp>
          <p:nvSpPr>
            <p:cNvPr id="17" name="Trapezoid 16"/>
            <p:cNvSpPr/>
            <p:nvPr/>
          </p:nvSpPr>
          <p:spPr>
            <a:xfrm rot="5400000">
              <a:off x="4326741" y="4014739"/>
              <a:ext cx="561320" cy="1799510"/>
            </a:xfrm>
            <a:prstGeom prst="trapezoid">
              <a:avLst>
                <a:gd name="adj" fmla="val 1957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>
                <a:rot lat="0" lon="20400000" rev="0"/>
              </a:camera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rapezoid 17"/>
            <p:cNvSpPr/>
            <p:nvPr/>
          </p:nvSpPr>
          <p:spPr>
            <a:xfrm rot="5400000">
              <a:off x="7041129" y="4014739"/>
              <a:ext cx="561320" cy="1799510"/>
            </a:xfrm>
            <a:prstGeom prst="trapezoid">
              <a:avLst>
                <a:gd name="adj" fmla="val 1957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>
                <a:rot lat="0" lon="1200000" rev="10800000"/>
              </a:camera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214134" y="4684301"/>
              <a:ext cx="264784" cy="519873"/>
            </a:xfrm>
            <a:custGeom>
              <a:avLst/>
              <a:gdLst>
                <a:gd name="connsiteX0" fmla="*/ 216657 w 385717"/>
                <a:gd name="connsiteY0" fmla="*/ 745965 h 745992"/>
                <a:gd name="connsiteX1" fmla="*/ 89 w 385717"/>
                <a:gd name="connsiteY1" fmla="*/ 517365 h 745992"/>
                <a:gd name="connsiteX2" fmla="*/ 192594 w 385717"/>
                <a:gd name="connsiteY2" fmla="*/ 7 h 745992"/>
                <a:gd name="connsiteX3" fmla="*/ 385099 w 385717"/>
                <a:gd name="connsiteY3" fmla="*/ 505333 h 745992"/>
                <a:gd name="connsiteX4" fmla="*/ 216657 w 385717"/>
                <a:gd name="connsiteY4" fmla="*/ 745965 h 74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17" h="745992">
                  <a:moveTo>
                    <a:pt x="216657" y="745965"/>
                  </a:moveTo>
                  <a:cubicBezTo>
                    <a:pt x="152489" y="747970"/>
                    <a:pt x="4099" y="641691"/>
                    <a:pt x="89" y="517365"/>
                  </a:cubicBezTo>
                  <a:cubicBezTo>
                    <a:pt x="-3922" y="393039"/>
                    <a:pt x="128426" y="2012"/>
                    <a:pt x="192594" y="7"/>
                  </a:cubicBezTo>
                  <a:cubicBezTo>
                    <a:pt x="256762" y="-1998"/>
                    <a:pt x="375073" y="383012"/>
                    <a:pt x="385099" y="505333"/>
                  </a:cubicBezTo>
                  <a:cubicBezTo>
                    <a:pt x="395125" y="627654"/>
                    <a:pt x="280825" y="743960"/>
                    <a:pt x="216657" y="74596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5419037" y="4798246"/>
              <a:ext cx="264784" cy="519873"/>
            </a:xfrm>
            <a:custGeom>
              <a:avLst/>
              <a:gdLst>
                <a:gd name="connsiteX0" fmla="*/ 216657 w 385717"/>
                <a:gd name="connsiteY0" fmla="*/ 745965 h 745992"/>
                <a:gd name="connsiteX1" fmla="*/ 89 w 385717"/>
                <a:gd name="connsiteY1" fmla="*/ 517365 h 745992"/>
                <a:gd name="connsiteX2" fmla="*/ 192594 w 385717"/>
                <a:gd name="connsiteY2" fmla="*/ 7 h 745992"/>
                <a:gd name="connsiteX3" fmla="*/ 385099 w 385717"/>
                <a:gd name="connsiteY3" fmla="*/ 505333 h 745992"/>
                <a:gd name="connsiteX4" fmla="*/ 216657 w 385717"/>
                <a:gd name="connsiteY4" fmla="*/ 745965 h 74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17" h="745992">
                  <a:moveTo>
                    <a:pt x="216657" y="745965"/>
                  </a:moveTo>
                  <a:cubicBezTo>
                    <a:pt x="152489" y="747970"/>
                    <a:pt x="4099" y="641691"/>
                    <a:pt x="89" y="517365"/>
                  </a:cubicBezTo>
                  <a:cubicBezTo>
                    <a:pt x="-3922" y="393039"/>
                    <a:pt x="128426" y="2012"/>
                    <a:pt x="192594" y="7"/>
                  </a:cubicBezTo>
                  <a:cubicBezTo>
                    <a:pt x="256762" y="-1998"/>
                    <a:pt x="375073" y="383012"/>
                    <a:pt x="385099" y="505333"/>
                  </a:cubicBezTo>
                  <a:cubicBezTo>
                    <a:pt x="395125" y="627654"/>
                    <a:pt x="280825" y="743960"/>
                    <a:pt x="216657" y="74596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6200144" y="4858497"/>
              <a:ext cx="266400" cy="519873"/>
            </a:xfrm>
            <a:custGeom>
              <a:avLst/>
              <a:gdLst>
                <a:gd name="connsiteX0" fmla="*/ 216657 w 385717"/>
                <a:gd name="connsiteY0" fmla="*/ 745965 h 745992"/>
                <a:gd name="connsiteX1" fmla="*/ 89 w 385717"/>
                <a:gd name="connsiteY1" fmla="*/ 517365 h 745992"/>
                <a:gd name="connsiteX2" fmla="*/ 192594 w 385717"/>
                <a:gd name="connsiteY2" fmla="*/ 7 h 745992"/>
                <a:gd name="connsiteX3" fmla="*/ 385099 w 385717"/>
                <a:gd name="connsiteY3" fmla="*/ 505333 h 745992"/>
                <a:gd name="connsiteX4" fmla="*/ 216657 w 385717"/>
                <a:gd name="connsiteY4" fmla="*/ 745965 h 74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17" h="745992">
                  <a:moveTo>
                    <a:pt x="216657" y="745965"/>
                  </a:moveTo>
                  <a:cubicBezTo>
                    <a:pt x="152489" y="747970"/>
                    <a:pt x="4099" y="641691"/>
                    <a:pt x="89" y="517365"/>
                  </a:cubicBezTo>
                  <a:cubicBezTo>
                    <a:pt x="-3922" y="393039"/>
                    <a:pt x="128426" y="2012"/>
                    <a:pt x="192594" y="7"/>
                  </a:cubicBezTo>
                  <a:cubicBezTo>
                    <a:pt x="256762" y="-1998"/>
                    <a:pt x="375073" y="383012"/>
                    <a:pt x="385099" y="505333"/>
                  </a:cubicBezTo>
                  <a:cubicBezTo>
                    <a:pt x="395125" y="627654"/>
                    <a:pt x="280825" y="743960"/>
                    <a:pt x="216657" y="74596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6616458" y="4655247"/>
              <a:ext cx="264784" cy="519873"/>
            </a:xfrm>
            <a:custGeom>
              <a:avLst/>
              <a:gdLst>
                <a:gd name="connsiteX0" fmla="*/ 216657 w 385717"/>
                <a:gd name="connsiteY0" fmla="*/ 745965 h 745992"/>
                <a:gd name="connsiteX1" fmla="*/ 89 w 385717"/>
                <a:gd name="connsiteY1" fmla="*/ 517365 h 745992"/>
                <a:gd name="connsiteX2" fmla="*/ 192594 w 385717"/>
                <a:gd name="connsiteY2" fmla="*/ 7 h 745992"/>
                <a:gd name="connsiteX3" fmla="*/ 385099 w 385717"/>
                <a:gd name="connsiteY3" fmla="*/ 505333 h 745992"/>
                <a:gd name="connsiteX4" fmla="*/ 216657 w 385717"/>
                <a:gd name="connsiteY4" fmla="*/ 745965 h 74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17" h="745992">
                  <a:moveTo>
                    <a:pt x="216657" y="745965"/>
                  </a:moveTo>
                  <a:cubicBezTo>
                    <a:pt x="152489" y="747970"/>
                    <a:pt x="4099" y="641691"/>
                    <a:pt x="89" y="517365"/>
                  </a:cubicBezTo>
                  <a:cubicBezTo>
                    <a:pt x="-3922" y="393039"/>
                    <a:pt x="128426" y="2012"/>
                    <a:pt x="192594" y="7"/>
                  </a:cubicBezTo>
                  <a:cubicBezTo>
                    <a:pt x="256762" y="-1998"/>
                    <a:pt x="375073" y="383012"/>
                    <a:pt x="385099" y="505333"/>
                  </a:cubicBezTo>
                  <a:cubicBezTo>
                    <a:pt x="395125" y="627654"/>
                    <a:pt x="280825" y="743960"/>
                    <a:pt x="216657" y="74596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6448533" y="4794734"/>
              <a:ext cx="266400" cy="519873"/>
            </a:xfrm>
            <a:custGeom>
              <a:avLst/>
              <a:gdLst>
                <a:gd name="connsiteX0" fmla="*/ 216657 w 385717"/>
                <a:gd name="connsiteY0" fmla="*/ 745965 h 745992"/>
                <a:gd name="connsiteX1" fmla="*/ 89 w 385717"/>
                <a:gd name="connsiteY1" fmla="*/ 517365 h 745992"/>
                <a:gd name="connsiteX2" fmla="*/ 192594 w 385717"/>
                <a:gd name="connsiteY2" fmla="*/ 7 h 745992"/>
                <a:gd name="connsiteX3" fmla="*/ 385099 w 385717"/>
                <a:gd name="connsiteY3" fmla="*/ 505333 h 745992"/>
                <a:gd name="connsiteX4" fmla="*/ 216657 w 385717"/>
                <a:gd name="connsiteY4" fmla="*/ 745965 h 74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17" h="745992">
                  <a:moveTo>
                    <a:pt x="216657" y="745965"/>
                  </a:moveTo>
                  <a:cubicBezTo>
                    <a:pt x="152489" y="747970"/>
                    <a:pt x="4099" y="641691"/>
                    <a:pt x="89" y="517365"/>
                  </a:cubicBezTo>
                  <a:cubicBezTo>
                    <a:pt x="-3922" y="393039"/>
                    <a:pt x="128426" y="2012"/>
                    <a:pt x="192594" y="7"/>
                  </a:cubicBezTo>
                  <a:cubicBezTo>
                    <a:pt x="256762" y="-1998"/>
                    <a:pt x="375073" y="383012"/>
                    <a:pt x="385099" y="505333"/>
                  </a:cubicBezTo>
                  <a:cubicBezTo>
                    <a:pt x="395125" y="627654"/>
                    <a:pt x="280825" y="743960"/>
                    <a:pt x="216657" y="74596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rapezoid 19"/>
            <p:cNvSpPr/>
            <p:nvPr/>
          </p:nvSpPr>
          <p:spPr>
            <a:xfrm rot="5400000">
              <a:off x="5850741" y="4293713"/>
              <a:ext cx="561320" cy="1799510"/>
            </a:xfrm>
            <a:prstGeom prst="trapezoid">
              <a:avLst>
                <a:gd name="adj" fmla="val 1957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>
                <a:rot lat="16796631" lon="14174735" rev="7450602"/>
              </a:camera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5656965" y="4849045"/>
              <a:ext cx="264784" cy="519873"/>
            </a:xfrm>
            <a:custGeom>
              <a:avLst/>
              <a:gdLst>
                <a:gd name="connsiteX0" fmla="*/ 216657 w 385717"/>
                <a:gd name="connsiteY0" fmla="*/ 745965 h 745992"/>
                <a:gd name="connsiteX1" fmla="*/ 89 w 385717"/>
                <a:gd name="connsiteY1" fmla="*/ 517365 h 745992"/>
                <a:gd name="connsiteX2" fmla="*/ 192594 w 385717"/>
                <a:gd name="connsiteY2" fmla="*/ 7 h 745992"/>
                <a:gd name="connsiteX3" fmla="*/ 385099 w 385717"/>
                <a:gd name="connsiteY3" fmla="*/ 505333 h 745992"/>
                <a:gd name="connsiteX4" fmla="*/ 216657 w 385717"/>
                <a:gd name="connsiteY4" fmla="*/ 745965 h 74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17" h="745992">
                  <a:moveTo>
                    <a:pt x="216657" y="745965"/>
                  </a:moveTo>
                  <a:cubicBezTo>
                    <a:pt x="152489" y="747970"/>
                    <a:pt x="4099" y="641691"/>
                    <a:pt x="89" y="517365"/>
                  </a:cubicBezTo>
                  <a:cubicBezTo>
                    <a:pt x="-3922" y="393039"/>
                    <a:pt x="128426" y="2012"/>
                    <a:pt x="192594" y="7"/>
                  </a:cubicBezTo>
                  <a:cubicBezTo>
                    <a:pt x="256762" y="-1998"/>
                    <a:pt x="375073" y="383012"/>
                    <a:pt x="385099" y="505333"/>
                  </a:cubicBezTo>
                  <a:cubicBezTo>
                    <a:pt x="395125" y="627654"/>
                    <a:pt x="280825" y="743960"/>
                    <a:pt x="216657" y="74596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060805" y="2085848"/>
              <a:ext cx="7015565" cy="2848373"/>
              <a:chOff x="1060805" y="2085848"/>
              <a:chExt cx="7015565" cy="2848373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1060805" y="2752435"/>
                <a:ext cx="107737" cy="638465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1074518" y="2085848"/>
                <a:ext cx="7001852" cy="2848373"/>
                <a:chOff x="1074518" y="2085848"/>
                <a:chExt cx="7001852" cy="2848373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74518" y="2085848"/>
                  <a:ext cx="7001852" cy="2848373"/>
                </a:xfrm>
                <a:prstGeom prst="rect">
                  <a:avLst/>
                </a:prstGeom>
              </p:spPr>
            </p:pic>
            <p:sp>
              <p:nvSpPr>
                <p:cNvPr id="8" name="Freeform 7"/>
                <p:cNvSpPr/>
                <p:nvPr/>
              </p:nvSpPr>
              <p:spPr>
                <a:xfrm>
                  <a:off x="4267201" y="2419915"/>
                  <a:ext cx="3505226" cy="434412"/>
                </a:xfrm>
                <a:custGeom>
                  <a:avLst/>
                  <a:gdLst>
                    <a:gd name="connsiteX0" fmla="*/ 48221 w 3341010"/>
                    <a:gd name="connsiteY0" fmla="*/ 193976 h 434412"/>
                    <a:gd name="connsiteX1" fmla="*/ 1526039 w 3341010"/>
                    <a:gd name="connsiteY1" fmla="*/ 13 h 434412"/>
                    <a:gd name="connsiteX2" fmla="*/ 3271712 w 3341010"/>
                    <a:gd name="connsiteY2" fmla="*/ 184740 h 434412"/>
                    <a:gd name="connsiteX3" fmla="*/ 2874548 w 3341010"/>
                    <a:gd name="connsiteY3" fmla="*/ 360231 h 434412"/>
                    <a:gd name="connsiteX4" fmla="*/ 1775421 w 3341010"/>
                    <a:gd name="connsiteY4" fmla="*/ 434122 h 434412"/>
                    <a:gd name="connsiteX5" fmla="*/ 491566 w 3341010"/>
                    <a:gd name="connsiteY5" fmla="*/ 378704 h 434412"/>
                    <a:gd name="connsiteX6" fmla="*/ 48221 w 3341010"/>
                    <a:gd name="connsiteY6" fmla="*/ 193976 h 434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41010" h="434412">
                      <a:moveTo>
                        <a:pt x="48221" y="193976"/>
                      </a:moveTo>
                      <a:cubicBezTo>
                        <a:pt x="220633" y="130861"/>
                        <a:pt x="988791" y="1552"/>
                        <a:pt x="1526039" y="13"/>
                      </a:cubicBezTo>
                      <a:cubicBezTo>
                        <a:pt x="2063287" y="-1526"/>
                        <a:pt x="3046961" y="124704"/>
                        <a:pt x="3271712" y="184740"/>
                      </a:cubicBezTo>
                      <a:cubicBezTo>
                        <a:pt x="3496463" y="244776"/>
                        <a:pt x="3123930" y="318667"/>
                        <a:pt x="2874548" y="360231"/>
                      </a:cubicBezTo>
                      <a:cubicBezTo>
                        <a:pt x="2625166" y="401795"/>
                        <a:pt x="2172585" y="431043"/>
                        <a:pt x="1775421" y="434122"/>
                      </a:cubicBezTo>
                      <a:cubicBezTo>
                        <a:pt x="1378257" y="437201"/>
                        <a:pt x="784051" y="415649"/>
                        <a:pt x="491566" y="378704"/>
                      </a:cubicBezTo>
                      <a:cubicBezTo>
                        <a:pt x="199081" y="341759"/>
                        <a:pt x="-124191" y="257091"/>
                        <a:pt x="48221" y="193976"/>
                      </a:cubicBezTo>
                      <a:close/>
                    </a:path>
                  </a:pathLst>
                </a:custGeom>
                <a:solidFill>
                  <a:srgbClr val="C23914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soup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in this passage about heating soup.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conductor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insulator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Tomato soup</a:t>
            </a: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Lily is heating some soup in a pan. The pan is made from metal which is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All of the pan gets hot quickly.</a:t>
            </a: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When she holds the handle of the pan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she doesn’t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burn herself because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the handle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is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Lily notices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that the end of the wooden spoon she is stirring with does not get hot. Wood is not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Lily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eats the soup in a bowl on her knee. She rests it on a newspaper which is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</a:t>
            </a: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When Lily leaves her spoon in the soup for too long she finds out it is a good ____________.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686" y="852407"/>
            <a:ext cx="1777668" cy="87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21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Hot soup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in this passage about heating soup.</a:t>
            </a: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conductor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insulator</a:t>
            </a: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Tomato soup</a:t>
            </a: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Lily is heating some soup in a pan. The pan is made from metal which is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All of the pan gets hot quickly.</a:t>
            </a: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When she holds the handle of the pan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she doesn’t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burn herself because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the handle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is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Lily notices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that the end of the wooden spoon she is stirring with does not get hot. Wood is not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Lily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eats the soup in a bowl on her knee. She rests it on a newspaper which is a good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____________. </a:t>
            </a: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When Lily leaves her spoon in the soup for too long she finds out it is a good ____________.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62050" y="2543175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2391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conductor</a:t>
            </a:r>
            <a:endParaRPr lang="en-GB" b="1" dirty="0">
              <a:solidFill>
                <a:srgbClr val="C2391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24250" y="4081097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2391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conductor</a:t>
            </a:r>
            <a:endParaRPr lang="en-GB" b="1" dirty="0">
              <a:solidFill>
                <a:srgbClr val="C2391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5624147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2391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conductor</a:t>
            </a:r>
            <a:endParaRPr lang="en-GB" b="1" dirty="0">
              <a:solidFill>
                <a:srgbClr val="C2391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3675" y="333060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2391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insulator</a:t>
            </a:r>
            <a:endParaRPr lang="en-GB" b="1" dirty="0">
              <a:solidFill>
                <a:srgbClr val="C2391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71700" y="485154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2391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insulator</a:t>
            </a:r>
            <a:endParaRPr lang="en-GB" b="1" dirty="0">
              <a:solidFill>
                <a:srgbClr val="C2391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686" y="852407"/>
            <a:ext cx="1777668" cy="87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0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80</TotalTime>
  <Words>293</Words>
  <Application>Microsoft Office PowerPoint</Application>
  <PresentationFormat>On-screen Show (4:3)</PresentationFormat>
  <Paragraphs>26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2018-11-28T14:32:51Z</dcterms:created>
  <dcterms:modified xsi:type="dcterms:W3CDTF">2018-12-11T16:12:04Z</dcterms:modified>
</cp:coreProperties>
</file>